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3" r:id="rId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0" autoAdjust="0"/>
    <p:restoredTop sz="92575" autoAdjust="0"/>
  </p:normalViewPr>
  <p:slideViewPr>
    <p:cSldViewPr>
      <p:cViewPr>
        <p:scale>
          <a:sx n="50" d="100"/>
          <a:sy n="50" d="100"/>
        </p:scale>
        <p:origin x="-3660" y="-16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1566E556-647C-4606-B917-4BE833F82A6F}" type="datetimeFigureOut">
              <a:rPr lang="zh-CN" altLang="en-US"/>
              <a:pPr>
                <a:defRPr/>
              </a:pPr>
              <a:t>2015/9/12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8D0BFE8-0B1B-48D1-8B44-AFF1466F2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88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0EDE9-A13C-4E07-A763-3CD3975EA13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016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91A64-7A68-42C4-BBBE-C88F97EBEA3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832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8AAD9-35A7-4049-B3CE-4C8F1F6888F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035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341F9-363D-4CCC-A894-3EFC418BDE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C1A76-1416-4F51-BFE8-3EFEA72C45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66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08230-EC27-4182-AA0E-0BEF236B54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39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2A10-BA26-49A6-833F-D17E577EAAC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995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F62EB-7571-47B7-9A23-AFE7FBE87A0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664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371F9-6259-4C5A-8F39-8E484037BD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5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63EB3-2EF3-430F-9F98-B950F9ACE42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538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6029F-3EA4-43BC-BB6E-31D302A8A6E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687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7F29AE7-4A67-4715-8AB2-F1F74229E86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6" Type="http://schemas.openxmlformats.org/officeDocument/2006/relationships/image" Target="../media/image15.pn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87" Type="http://schemas.openxmlformats.org/officeDocument/2006/relationships/image" Target="../media/image86.png"/><Relationship Id="rId102" Type="http://schemas.openxmlformats.org/officeDocument/2006/relationships/image" Target="../media/image101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5" Type="http://schemas.openxmlformats.org/officeDocument/2006/relationships/image" Target="../media/image4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113" Type="http://schemas.openxmlformats.org/officeDocument/2006/relationships/image" Target="../media/image112.png"/><Relationship Id="rId118" Type="http://schemas.openxmlformats.org/officeDocument/2006/relationships/image" Target="../media/image11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103" Type="http://schemas.openxmlformats.org/officeDocument/2006/relationships/image" Target="../media/image102.png"/><Relationship Id="rId108" Type="http://schemas.openxmlformats.org/officeDocument/2006/relationships/image" Target="../media/image107.png"/><Relationship Id="rId116" Type="http://schemas.openxmlformats.org/officeDocument/2006/relationships/image" Target="../media/image11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11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14" Type="http://schemas.openxmlformats.org/officeDocument/2006/relationships/image" Target="../media/image113.png"/><Relationship Id="rId119" Type="http://schemas.openxmlformats.org/officeDocument/2006/relationships/image" Target="../media/image118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04" Type="http://schemas.openxmlformats.org/officeDocument/2006/relationships/image" Target="../media/image103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TextBox 72"/>
          <p:cNvSpPr txBox="1">
            <a:spLocks noChangeArrowheads="1"/>
          </p:cNvSpPr>
          <p:nvPr/>
        </p:nvSpPr>
        <p:spPr bwMode="auto">
          <a:xfrm>
            <a:off x="8748464" y="-11548664"/>
            <a:ext cx="56165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Crossing Fiber</a:t>
            </a:r>
            <a:endParaRPr lang="zh-CN" altLang="en-US" sz="6000" b="1" dirty="0"/>
          </a:p>
        </p:txBody>
      </p:sp>
      <p:sp>
        <p:nvSpPr>
          <p:cNvPr id="2086" name="TextBox 72"/>
          <p:cNvSpPr txBox="1">
            <a:spLocks noChangeArrowheads="1"/>
          </p:cNvSpPr>
          <p:nvPr/>
        </p:nvSpPr>
        <p:spPr bwMode="auto">
          <a:xfrm>
            <a:off x="-2628800" y="-11548664"/>
            <a:ext cx="4911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Single Fiber</a:t>
            </a:r>
            <a:endParaRPr lang="zh-CN" altLang="en-US" sz="6000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-71722" y="-66659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-71722" y="-385762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-71722" y="-104933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 bwMode="auto">
          <a:xfrm>
            <a:off x="-71722" y="-947420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 bwMode="auto">
          <a:xfrm>
            <a:off x="11364131" y="-104933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 bwMode="auto">
          <a:xfrm>
            <a:off x="11364131" y="-66659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 bwMode="auto">
          <a:xfrm>
            <a:off x="11364131" y="-385762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11364131" y="-9472613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74" name="TextBox 72"/>
          <p:cNvSpPr txBox="1">
            <a:spLocks noChangeArrowheads="1"/>
          </p:cNvSpPr>
          <p:nvPr/>
        </p:nvSpPr>
        <p:spPr bwMode="auto">
          <a:xfrm>
            <a:off x="3139704" y="-10888413"/>
            <a:ext cx="520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DSI-11 Ex Vivo</a:t>
            </a:r>
          </a:p>
        </p:txBody>
      </p:sp>
      <p:sp>
        <p:nvSpPr>
          <p:cNvPr id="2075" name="TextBox 72"/>
          <p:cNvSpPr txBox="1">
            <a:spLocks noChangeArrowheads="1"/>
          </p:cNvSpPr>
          <p:nvPr/>
        </p:nvSpPr>
        <p:spPr bwMode="auto">
          <a:xfrm>
            <a:off x="-6713400" y="-845232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</a:t>
            </a:r>
            <a:endParaRPr lang="zh-CN" altLang="en-US" sz="5400" b="1" dirty="0"/>
          </a:p>
        </p:txBody>
      </p:sp>
      <p:sp>
        <p:nvSpPr>
          <p:cNvPr id="2076" name="TextBox 72"/>
          <p:cNvSpPr txBox="1">
            <a:spLocks noChangeArrowheads="1"/>
          </p:cNvSpPr>
          <p:nvPr/>
        </p:nvSpPr>
        <p:spPr bwMode="auto">
          <a:xfrm>
            <a:off x="-6713400" y="-566784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</a:t>
            </a:r>
            <a:endParaRPr lang="zh-CN" altLang="en-US" sz="5400" b="1" dirty="0"/>
          </a:p>
        </p:txBody>
      </p:sp>
      <p:sp>
        <p:nvSpPr>
          <p:cNvPr id="2077" name="TextBox 72"/>
          <p:cNvSpPr txBox="1">
            <a:spLocks noChangeArrowheads="1"/>
          </p:cNvSpPr>
          <p:nvPr/>
        </p:nvSpPr>
        <p:spPr bwMode="auto">
          <a:xfrm>
            <a:off x="-6713400" y="-288337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iii</a:t>
            </a:r>
            <a:endParaRPr lang="zh-CN" altLang="en-US" sz="5400" b="1" dirty="0"/>
          </a:p>
        </p:txBody>
      </p:sp>
      <p:sp>
        <p:nvSpPr>
          <p:cNvPr id="2078" name="TextBox 72"/>
          <p:cNvSpPr txBox="1">
            <a:spLocks noChangeArrowheads="1"/>
          </p:cNvSpPr>
          <p:nvPr/>
        </p:nvSpPr>
        <p:spPr bwMode="auto">
          <a:xfrm>
            <a:off x="-6713400" y="-98895"/>
            <a:ext cx="11160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iv</a:t>
            </a:r>
            <a:endParaRPr lang="zh-CN" altLang="en-US" sz="5400" b="1" dirty="0"/>
          </a:p>
        </p:txBody>
      </p:sp>
      <p:sp>
        <p:nvSpPr>
          <p:cNvPr id="2087" name="TextBox 72"/>
          <p:cNvSpPr txBox="1">
            <a:spLocks noChangeArrowheads="1"/>
          </p:cNvSpPr>
          <p:nvPr/>
        </p:nvSpPr>
        <p:spPr bwMode="auto">
          <a:xfrm>
            <a:off x="-5158072" y="-10179777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8" name="TextBox 72"/>
          <p:cNvSpPr txBox="1">
            <a:spLocks noChangeArrowheads="1"/>
          </p:cNvSpPr>
          <p:nvPr/>
        </p:nvSpPr>
        <p:spPr bwMode="auto">
          <a:xfrm>
            <a:off x="6314294" y="-10179777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9" name="TextBox 72"/>
          <p:cNvSpPr txBox="1">
            <a:spLocks noChangeArrowheads="1"/>
          </p:cNvSpPr>
          <p:nvPr/>
        </p:nvSpPr>
        <p:spPr bwMode="auto">
          <a:xfrm>
            <a:off x="490253" y="-10179777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2090" name="TextBox 72"/>
          <p:cNvSpPr txBox="1">
            <a:spLocks noChangeArrowheads="1"/>
          </p:cNvSpPr>
          <p:nvPr/>
        </p:nvSpPr>
        <p:spPr bwMode="auto">
          <a:xfrm>
            <a:off x="11814981" y="-10179777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2091" name="TextBox 72"/>
          <p:cNvSpPr txBox="1">
            <a:spLocks noChangeArrowheads="1"/>
          </p:cNvSpPr>
          <p:nvPr/>
        </p:nvSpPr>
        <p:spPr bwMode="auto">
          <a:xfrm>
            <a:off x="-2357722" y="-10179777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2092" name="TextBox 72"/>
          <p:cNvSpPr txBox="1">
            <a:spLocks noChangeArrowheads="1"/>
          </p:cNvSpPr>
          <p:nvPr/>
        </p:nvSpPr>
        <p:spPr bwMode="auto">
          <a:xfrm>
            <a:off x="8820956" y="-10179777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2093" name="TextBox 72"/>
          <p:cNvSpPr txBox="1">
            <a:spLocks noChangeArrowheads="1"/>
          </p:cNvSpPr>
          <p:nvPr/>
        </p:nvSpPr>
        <p:spPr bwMode="auto">
          <a:xfrm rot="16200000">
            <a:off x="16115392" y="-8698432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4" name="TextBox 72"/>
          <p:cNvSpPr txBox="1">
            <a:spLocks noChangeArrowheads="1"/>
          </p:cNvSpPr>
          <p:nvPr/>
        </p:nvSpPr>
        <p:spPr bwMode="auto">
          <a:xfrm rot="16200000">
            <a:off x="16115392" y="-592824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5" name="TextBox 72"/>
          <p:cNvSpPr txBox="1">
            <a:spLocks noChangeArrowheads="1"/>
          </p:cNvSpPr>
          <p:nvPr/>
        </p:nvSpPr>
        <p:spPr bwMode="auto">
          <a:xfrm rot="16200000">
            <a:off x="16115392" y="-313424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6" name="TextBox 72"/>
          <p:cNvSpPr txBox="1">
            <a:spLocks noChangeArrowheads="1"/>
          </p:cNvSpPr>
          <p:nvPr/>
        </p:nvSpPr>
        <p:spPr bwMode="auto">
          <a:xfrm rot="16200000">
            <a:off x="16115392" y="-391045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2054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-94734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-6665913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-385688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-10486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5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7454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-9473463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-6665913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-3856888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-1048601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6" name="图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745400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图片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-94734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图片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-6665176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图片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-385688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图片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-10486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7" name="图片 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7454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图片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-94734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图片 2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-6664383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图片 3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-385688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图片 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-10486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8" name="图片 3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7454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7" name="图片 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9474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8" name="图片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" name="图片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0" name="图片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9" name="图片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1" name="图片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9472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2" name="图片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3" name="图片 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4" name="图片 1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0" name="图片 1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1" name="TextBox 72"/>
          <p:cNvSpPr txBox="1">
            <a:spLocks noChangeArrowheads="1"/>
          </p:cNvSpPr>
          <p:nvPr/>
        </p:nvSpPr>
        <p:spPr bwMode="auto">
          <a:xfrm rot="16200000">
            <a:off x="16315417" y="2455343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2112" name="TextBox 72"/>
          <p:cNvSpPr txBox="1">
            <a:spLocks noChangeArrowheads="1"/>
          </p:cNvSpPr>
          <p:nvPr/>
        </p:nvSpPr>
        <p:spPr bwMode="auto">
          <a:xfrm>
            <a:off x="-6713400" y="290624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</a:t>
            </a:r>
            <a:endParaRPr lang="zh-CN" altLang="en-US" sz="5400" b="1" dirty="0"/>
          </a:p>
        </p:txBody>
      </p:sp>
      <p:pic>
        <p:nvPicPr>
          <p:cNvPr id="65" name="图片 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9474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图片 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图片 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图片 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图片 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72"/>
          <p:cNvSpPr txBox="1">
            <a:spLocks noChangeArrowheads="1"/>
          </p:cNvSpPr>
          <p:nvPr/>
        </p:nvSpPr>
        <p:spPr bwMode="auto">
          <a:xfrm>
            <a:off x="2359608" y="-10180512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pic>
        <p:nvPicPr>
          <p:cNvPr id="77" name="图片 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9474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图片 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图片 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图片 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72"/>
          <p:cNvSpPr txBox="1">
            <a:spLocks noChangeArrowheads="1"/>
          </p:cNvSpPr>
          <p:nvPr/>
        </p:nvSpPr>
        <p:spPr bwMode="auto">
          <a:xfrm>
            <a:off x="13827856" y="-10180512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89" name="矩形 88"/>
          <p:cNvSpPr/>
          <p:nvPr/>
        </p:nvSpPr>
        <p:spPr bwMode="auto">
          <a:xfrm>
            <a:off x="-71722" y="88515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0" name="矩形 89"/>
          <p:cNvSpPr/>
          <p:nvPr/>
        </p:nvSpPr>
        <p:spPr bwMode="auto">
          <a:xfrm>
            <a:off x="-71722" y="11659801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1" name="矩形 90"/>
          <p:cNvSpPr/>
          <p:nvPr/>
        </p:nvSpPr>
        <p:spPr bwMode="auto">
          <a:xfrm>
            <a:off x="-71722" y="1446808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" name="矩形 91"/>
          <p:cNvSpPr/>
          <p:nvPr/>
        </p:nvSpPr>
        <p:spPr bwMode="auto">
          <a:xfrm>
            <a:off x="-71722" y="6043226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3" name="矩形 92"/>
          <p:cNvSpPr/>
          <p:nvPr/>
        </p:nvSpPr>
        <p:spPr bwMode="auto">
          <a:xfrm>
            <a:off x="11364131" y="1446808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4" name="矩形 93"/>
          <p:cNvSpPr/>
          <p:nvPr/>
        </p:nvSpPr>
        <p:spPr bwMode="auto">
          <a:xfrm>
            <a:off x="11364131" y="88515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5" name="矩形 94"/>
          <p:cNvSpPr/>
          <p:nvPr/>
        </p:nvSpPr>
        <p:spPr bwMode="auto">
          <a:xfrm>
            <a:off x="11364131" y="11659801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6" name="矩形 95"/>
          <p:cNvSpPr/>
          <p:nvPr/>
        </p:nvSpPr>
        <p:spPr bwMode="auto">
          <a:xfrm>
            <a:off x="11364131" y="6044813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7" name="TextBox 72"/>
          <p:cNvSpPr txBox="1">
            <a:spLocks noChangeArrowheads="1"/>
          </p:cNvSpPr>
          <p:nvPr/>
        </p:nvSpPr>
        <p:spPr bwMode="auto">
          <a:xfrm>
            <a:off x="2267744" y="4629013"/>
            <a:ext cx="69477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DSI-11 </a:t>
            </a:r>
            <a:r>
              <a:rPr lang="en-US" altLang="zh-CN" sz="5400" b="1" dirty="0" smtClean="0"/>
              <a:t>b10k In </a:t>
            </a:r>
            <a:r>
              <a:rPr lang="en-US" altLang="zh-CN" sz="5400" b="1" dirty="0"/>
              <a:t>Vivo</a:t>
            </a:r>
          </a:p>
        </p:txBody>
      </p:sp>
      <p:sp>
        <p:nvSpPr>
          <p:cNvPr id="98" name="TextBox 72"/>
          <p:cNvSpPr txBox="1">
            <a:spLocks noChangeArrowheads="1"/>
          </p:cNvSpPr>
          <p:nvPr/>
        </p:nvSpPr>
        <p:spPr bwMode="auto">
          <a:xfrm>
            <a:off x="-6713400" y="7065106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</a:t>
            </a:r>
            <a:endParaRPr lang="zh-CN" altLang="en-US" sz="5400" b="1" dirty="0"/>
          </a:p>
        </p:txBody>
      </p:sp>
      <p:sp>
        <p:nvSpPr>
          <p:cNvPr id="99" name="TextBox 72"/>
          <p:cNvSpPr txBox="1">
            <a:spLocks noChangeArrowheads="1"/>
          </p:cNvSpPr>
          <p:nvPr/>
        </p:nvSpPr>
        <p:spPr bwMode="auto">
          <a:xfrm>
            <a:off x="-6713400" y="9849581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</a:t>
            </a:r>
            <a:endParaRPr lang="zh-CN" altLang="en-US" sz="5400" b="1" dirty="0"/>
          </a:p>
        </p:txBody>
      </p:sp>
      <p:sp>
        <p:nvSpPr>
          <p:cNvPr id="100" name="TextBox 72"/>
          <p:cNvSpPr txBox="1">
            <a:spLocks noChangeArrowheads="1"/>
          </p:cNvSpPr>
          <p:nvPr/>
        </p:nvSpPr>
        <p:spPr bwMode="auto">
          <a:xfrm>
            <a:off x="-7093296" y="12634056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viii</a:t>
            </a:r>
            <a:endParaRPr lang="zh-CN" altLang="en-US" sz="5400" b="1" dirty="0"/>
          </a:p>
        </p:txBody>
      </p:sp>
      <p:sp>
        <p:nvSpPr>
          <p:cNvPr id="101" name="TextBox 72"/>
          <p:cNvSpPr txBox="1">
            <a:spLocks noChangeArrowheads="1"/>
          </p:cNvSpPr>
          <p:nvPr/>
        </p:nvSpPr>
        <p:spPr bwMode="auto">
          <a:xfrm>
            <a:off x="-6713400" y="15418531"/>
            <a:ext cx="11160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ix</a:t>
            </a:r>
            <a:endParaRPr lang="zh-CN" altLang="en-US" sz="5400" b="1" dirty="0"/>
          </a:p>
        </p:txBody>
      </p:sp>
      <p:sp>
        <p:nvSpPr>
          <p:cNvPr id="108" name="TextBox 72"/>
          <p:cNvSpPr txBox="1">
            <a:spLocks noChangeArrowheads="1"/>
          </p:cNvSpPr>
          <p:nvPr/>
        </p:nvSpPr>
        <p:spPr bwMode="auto">
          <a:xfrm>
            <a:off x="-5158072" y="5337649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109" name="TextBox 72"/>
          <p:cNvSpPr txBox="1">
            <a:spLocks noChangeArrowheads="1"/>
          </p:cNvSpPr>
          <p:nvPr/>
        </p:nvSpPr>
        <p:spPr bwMode="auto">
          <a:xfrm>
            <a:off x="6314294" y="5337649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110" name="TextBox 72"/>
          <p:cNvSpPr txBox="1">
            <a:spLocks noChangeArrowheads="1"/>
          </p:cNvSpPr>
          <p:nvPr/>
        </p:nvSpPr>
        <p:spPr bwMode="auto">
          <a:xfrm>
            <a:off x="490253" y="5337649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111" name="TextBox 72"/>
          <p:cNvSpPr txBox="1">
            <a:spLocks noChangeArrowheads="1"/>
          </p:cNvSpPr>
          <p:nvPr/>
        </p:nvSpPr>
        <p:spPr bwMode="auto">
          <a:xfrm>
            <a:off x="11814981" y="5337649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112" name="TextBox 72"/>
          <p:cNvSpPr txBox="1">
            <a:spLocks noChangeArrowheads="1"/>
          </p:cNvSpPr>
          <p:nvPr/>
        </p:nvSpPr>
        <p:spPr bwMode="auto">
          <a:xfrm>
            <a:off x="-2357722" y="5337649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113" name="TextBox 72"/>
          <p:cNvSpPr txBox="1">
            <a:spLocks noChangeArrowheads="1"/>
          </p:cNvSpPr>
          <p:nvPr/>
        </p:nvSpPr>
        <p:spPr bwMode="auto">
          <a:xfrm>
            <a:off x="8820956" y="5337649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114" name="TextBox 72"/>
          <p:cNvSpPr txBox="1">
            <a:spLocks noChangeArrowheads="1"/>
          </p:cNvSpPr>
          <p:nvPr/>
        </p:nvSpPr>
        <p:spPr bwMode="auto">
          <a:xfrm rot="16200000">
            <a:off x="16115392" y="6818994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5" name="TextBox 72"/>
          <p:cNvSpPr txBox="1">
            <a:spLocks noChangeArrowheads="1"/>
          </p:cNvSpPr>
          <p:nvPr/>
        </p:nvSpPr>
        <p:spPr bwMode="auto">
          <a:xfrm rot="16200000">
            <a:off x="16115392" y="9589181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6" name="TextBox 72"/>
          <p:cNvSpPr txBox="1">
            <a:spLocks noChangeArrowheads="1"/>
          </p:cNvSpPr>
          <p:nvPr/>
        </p:nvSpPr>
        <p:spPr bwMode="auto">
          <a:xfrm rot="16200000">
            <a:off x="16115392" y="12383181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7" name="TextBox 72"/>
          <p:cNvSpPr txBox="1">
            <a:spLocks noChangeArrowheads="1"/>
          </p:cNvSpPr>
          <p:nvPr/>
        </p:nvSpPr>
        <p:spPr bwMode="auto">
          <a:xfrm rot="16200000">
            <a:off x="16115392" y="15126381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167" name="图片 1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60439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图片 1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8851513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图片 1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166053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图片 1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4468826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图片 1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7262826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图片 13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6043963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图片 1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8851513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图片 17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1660538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图片 1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4468825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图片 19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7262826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图片 25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60439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图片 27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8852250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图片 29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166053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图片 31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4468826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" name="图片 31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7262826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图片 26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60439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图片 28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8853043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图片 30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166053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图片 32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4468826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图片 32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7262826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图片 1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604322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图片 2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88515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图片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1659801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图片 7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446808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图片 7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726208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图片 8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60448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图片 9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88515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图片 11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1659801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图片 12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446808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图片 12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726208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TextBox 72"/>
          <p:cNvSpPr txBox="1">
            <a:spLocks noChangeArrowheads="1"/>
          </p:cNvSpPr>
          <p:nvPr/>
        </p:nvSpPr>
        <p:spPr bwMode="auto">
          <a:xfrm rot="16200000">
            <a:off x="16315417" y="17972769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125" name="TextBox 72"/>
          <p:cNvSpPr txBox="1">
            <a:spLocks noChangeArrowheads="1"/>
          </p:cNvSpPr>
          <p:nvPr/>
        </p:nvSpPr>
        <p:spPr bwMode="auto">
          <a:xfrm>
            <a:off x="-6713400" y="18423669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</a:t>
            </a:r>
            <a:endParaRPr lang="zh-CN" altLang="en-US" sz="5400" b="1" dirty="0"/>
          </a:p>
        </p:txBody>
      </p:sp>
      <p:pic>
        <p:nvPicPr>
          <p:cNvPr id="137" name="图片 1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604322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图片 2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88515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图片 3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1659801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图片 7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446808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图片 7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726208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7" name="TextBox 72"/>
          <p:cNvSpPr txBox="1">
            <a:spLocks noChangeArrowheads="1"/>
          </p:cNvSpPr>
          <p:nvPr/>
        </p:nvSpPr>
        <p:spPr bwMode="auto">
          <a:xfrm>
            <a:off x="2359608" y="5336914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pic>
        <p:nvPicPr>
          <p:cNvPr id="132" name="图片 1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6043226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图片 2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88515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图片 3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1659801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图片 7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446808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图片 7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726208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" name="TextBox 72"/>
          <p:cNvSpPr txBox="1">
            <a:spLocks noChangeArrowheads="1"/>
          </p:cNvSpPr>
          <p:nvPr/>
        </p:nvSpPr>
        <p:spPr bwMode="auto">
          <a:xfrm>
            <a:off x="13827856" y="5336914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173" name="矩形 172"/>
          <p:cNvSpPr/>
          <p:nvPr/>
        </p:nvSpPr>
        <p:spPr bwMode="auto">
          <a:xfrm>
            <a:off x="-71722" y="2436893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" name="矩形 173"/>
          <p:cNvSpPr/>
          <p:nvPr/>
        </p:nvSpPr>
        <p:spPr bwMode="auto">
          <a:xfrm>
            <a:off x="-71722" y="2717722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5" name="矩形 174"/>
          <p:cNvSpPr/>
          <p:nvPr/>
        </p:nvSpPr>
        <p:spPr bwMode="auto">
          <a:xfrm>
            <a:off x="-71722" y="2998551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6" name="矩形 175"/>
          <p:cNvSpPr/>
          <p:nvPr/>
        </p:nvSpPr>
        <p:spPr bwMode="auto">
          <a:xfrm>
            <a:off x="-71722" y="21560652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7" name="矩形 176"/>
          <p:cNvSpPr/>
          <p:nvPr/>
        </p:nvSpPr>
        <p:spPr bwMode="auto">
          <a:xfrm>
            <a:off x="11364131" y="2998551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8" name="矩形 177"/>
          <p:cNvSpPr/>
          <p:nvPr/>
        </p:nvSpPr>
        <p:spPr bwMode="auto">
          <a:xfrm>
            <a:off x="11364131" y="2436893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9" name="矩形 178"/>
          <p:cNvSpPr/>
          <p:nvPr/>
        </p:nvSpPr>
        <p:spPr bwMode="auto">
          <a:xfrm>
            <a:off x="11364131" y="2717722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0" name="矩形 179"/>
          <p:cNvSpPr/>
          <p:nvPr/>
        </p:nvSpPr>
        <p:spPr bwMode="auto">
          <a:xfrm>
            <a:off x="11364131" y="21562239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1" name="TextBox 72"/>
          <p:cNvSpPr txBox="1">
            <a:spLocks noChangeArrowheads="1"/>
          </p:cNvSpPr>
          <p:nvPr/>
        </p:nvSpPr>
        <p:spPr bwMode="auto">
          <a:xfrm>
            <a:off x="2274375" y="20146439"/>
            <a:ext cx="69344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DSI-11 </a:t>
            </a:r>
            <a:r>
              <a:rPr lang="en-US" altLang="zh-CN" sz="5400" b="1" dirty="0" smtClean="0"/>
              <a:t>b7k In </a:t>
            </a:r>
            <a:r>
              <a:rPr lang="en-US" altLang="zh-CN" sz="5400" b="1" dirty="0"/>
              <a:t>Vivo</a:t>
            </a:r>
          </a:p>
        </p:txBody>
      </p:sp>
      <p:sp>
        <p:nvSpPr>
          <p:cNvPr id="182" name="TextBox 72"/>
          <p:cNvSpPr txBox="1">
            <a:spLocks noChangeArrowheads="1"/>
          </p:cNvSpPr>
          <p:nvPr/>
        </p:nvSpPr>
        <p:spPr bwMode="auto">
          <a:xfrm>
            <a:off x="-6713400" y="22582532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</a:t>
            </a:r>
            <a:endParaRPr lang="zh-CN" altLang="en-US" sz="5400" b="1" dirty="0"/>
          </a:p>
        </p:txBody>
      </p:sp>
      <p:sp>
        <p:nvSpPr>
          <p:cNvPr id="183" name="TextBox 72"/>
          <p:cNvSpPr txBox="1">
            <a:spLocks noChangeArrowheads="1"/>
          </p:cNvSpPr>
          <p:nvPr/>
        </p:nvSpPr>
        <p:spPr bwMode="auto">
          <a:xfrm>
            <a:off x="-6713400" y="25367007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</a:t>
            </a:r>
            <a:endParaRPr lang="zh-CN" altLang="en-US" sz="5400" b="1" dirty="0"/>
          </a:p>
        </p:txBody>
      </p:sp>
      <p:sp>
        <p:nvSpPr>
          <p:cNvPr id="184" name="TextBox 72"/>
          <p:cNvSpPr txBox="1">
            <a:spLocks noChangeArrowheads="1"/>
          </p:cNvSpPr>
          <p:nvPr/>
        </p:nvSpPr>
        <p:spPr bwMode="auto">
          <a:xfrm>
            <a:off x="-7093296" y="28151482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xiii</a:t>
            </a:r>
            <a:endParaRPr lang="zh-CN" altLang="en-US" sz="5400" b="1" dirty="0"/>
          </a:p>
        </p:txBody>
      </p:sp>
      <p:sp>
        <p:nvSpPr>
          <p:cNvPr id="185" name="TextBox 72"/>
          <p:cNvSpPr txBox="1">
            <a:spLocks noChangeArrowheads="1"/>
          </p:cNvSpPr>
          <p:nvPr/>
        </p:nvSpPr>
        <p:spPr bwMode="auto">
          <a:xfrm>
            <a:off x="-7093296" y="30935957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xiv</a:t>
            </a:r>
            <a:endParaRPr lang="zh-CN" altLang="en-US" sz="5400" b="1" dirty="0"/>
          </a:p>
        </p:txBody>
      </p:sp>
      <p:sp>
        <p:nvSpPr>
          <p:cNvPr id="186" name="TextBox 72"/>
          <p:cNvSpPr txBox="1">
            <a:spLocks noChangeArrowheads="1"/>
          </p:cNvSpPr>
          <p:nvPr/>
        </p:nvSpPr>
        <p:spPr bwMode="auto">
          <a:xfrm>
            <a:off x="-4856447" y="35360790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a</a:t>
            </a:r>
            <a:endParaRPr lang="zh-CN" altLang="en-US" sz="4800" b="1"/>
          </a:p>
        </p:txBody>
      </p:sp>
      <p:sp>
        <p:nvSpPr>
          <p:cNvPr id="187" name="TextBox 72"/>
          <p:cNvSpPr txBox="1">
            <a:spLocks noChangeArrowheads="1"/>
          </p:cNvSpPr>
          <p:nvPr/>
        </p:nvSpPr>
        <p:spPr bwMode="auto">
          <a:xfrm>
            <a:off x="-1800509" y="35360790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b</a:t>
            </a:r>
            <a:endParaRPr lang="zh-CN" altLang="en-US" sz="4800" b="1"/>
          </a:p>
        </p:txBody>
      </p:sp>
      <p:sp>
        <p:nvSpPr>
          <p:cNvPr id="188" name="TextBox 72"/>
          <p:cNvSpPr txBox="1">
            <a:spLocks noChangeArrowheads="1"/>
          </p:cNvSpPr>
          <p:nvPr/>
        </p:nvSpPr>
        <p:spPr bwMode="auto">
          <a:xfrm>
            <a:off x="791878" y="35360790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c</a:t>
            </a:r>
            <a:endParaRPr lang="zh-CN" altLang="en-US" sz="4800" b="1"/>
          </a:p>
        </p:txBody>
      </p:sp>
      <p:sp>
        <p:nvSpPr>
          <p:cNvPr id="189" name="TextBox 72"/>
          <p:cNvSpPr txBox="1">
            <a:spLocks noChangeArrowheads="1"/>
          </p:cNvSpPr>
          <p:nvPr/>
        </p:nvSpPr>
        <p:spPr bwMode="auto">
          <a:xfrm>
            <a:off x="6615919" y="35360790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e</a:t>
            </a:r>
            <a:endParaRPr lang="zh-CN" altLang="en-US" sz="4800" b="1" dirty="0"/>
          </a:p>
        </p:txBody>
      </p:sp>
      <p:sp>
        <p:nvSpPr>
          <p:cNvPr id="190" name="TextBox 72"/>
          <p:cNvSpPr txBox="1">
            <a:spLocks noChangeArrowheads="1"/>
          </p:cNvSpPr>
          <p:nvPr/>
        </p:nvSpPr>
        <p:spPr bwMode="auto">
          <a:xfrm>
            <a:off x="9378169" y="35360790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f</a:t>
            </a:r>
            <a:endParaRPr lang="zh-CN" altLang="en-US" sz="4800" b="1" dirty="0"/>
          </a:p>
        </p:txBody>
      </p:sp>
      <p:sp>
        <p:nvSpPr>
          <p:cNvPr id="191" name="TextBox 72"/>
          <p:cNvSpPr txBox="1">
            <a:spLocks noChangeArrowheads="1"/>
          </p:cNvSpPr>
          <p:nvPr/>
        </p:nvSpPr>
        <p:spPr bwMode="auto">
          <a:xfrm>
            <a:off x="12116606" y="35360790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g</a:t>
            </a:r>
            <a:endParaRPr lang="zh-CN" altLang="en-US" sz="4800" b="1" dirty="0"/>
          </a:p>
        </p:txBody>
      </p:sp>
      <p:sp>
        <p:nvSpPr>
          <p:cNvPr id="192" name="TextBox 72"/>
          <p:cNvSpPr txBox="1">
            <a:spLocks noChangeArrowheads="1"/>
          </p:cNvSpPr>
          <p:nvPr/>
        </p:nvSpPr>
        <p:spPr bwMode="auto">
          <a:xfrm>
            <a:off x="-5158072" y="20855075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193" name="TextBox 72"/>
          <p:cNvSpPr txBox="1">
            <a:spLocks noChangeArrowheads="1"/>
          </p:cNvSpPr>
          <p:nvPr/>
        </p:nvSpPr>
        <p:spPr bwMode="auto">
          <a:xfrm>
            <a:off x="6314294" y="20855075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194" name="TextBox 72"/>
          <p:cNvSpPr txBox="1">
            <a:spLocks noChangeArrowheads="1"/>
          </p:cNvSpPr>
          <p:nvPr/>
        </p:nvSpPr>
        <p:spPr bwMode="auto">
          <a:xfrm>
            <a:off x="490253" y="20855075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195" name="TextBox 72"/>
          <p:cNvSpPr txBox="1">
            <a:spLocks noChangeArrowheads="1"/>
          </p:cNvSpPr>
          <p:nvPr/>
        </p:nvSpPr>
        <p:spPr bwMode="auto">
          <a:xfrm>
            <a:off x="11814981" y="20855075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196" name="TextBox 72"/>
          <p:cNvSpPr txBox="1">
            <a:spLocks noChangeArrowheads="1"/>
          </p:cNvSpPr>
          <p:nvPr/>
        </p:nvSpPr>
        <p:spPr bwMode="auto">
          <a:xfrm>
            <a:off x="-2357722" y="20855075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197" name="TextBox 72"/>
          <p:cNvSpPr txBox="1">
            <a:spLocks noChangeArrowheads="1"/>
          </p:cNvSpPr>
          <p:nvPr/>
        </p:nvSpPr>
        <p:spPr bwMode="auto">
          <a:xfrm>
            <a:off x="8820956" y="20855075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198" name="TextBox 72"/>
          <p:cNvSpPr txBox="1">
            <a:spLocks noChangeArrowheads="1"/>
          </p:cNvSpPr>
          <p:nvPr/>
        </p:nvSpPr>
        <p:spPr bwMode="auto">
          <a:xfrm rot="16200000">
            <a:off x="16115392" y="22336420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99" name="TextBox 72"/>
          <p:cNvSpPr txBox="1">
            <a:spLocks noChangeArrowheads="1"/>
          </p:cNvSpPr>
          <p:nvPr/>
        </p:nvSpPr>
        <p:spPr bwMode="auto">
          <a:xfrm rot="16200000">
            <a:off x="16115392" y="2510660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0" name="TextBox 72"/>
          <p:cNvSpPr txBox="1">
            <a:spLocks noChangeArrowheads="1"/>
          </p:cNvSpPr>
          <p:nvPr/>
        </p:nvSpPr>
        <p:spPr bwMode="auto">
          <a:xfrm rot="16200000">
            <a:off x="16115392" y="2790060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1" name="TextBox 72"/>
          <p:cNvSpPr txBox="1">
            <a:spLocks noChangeArrowheads="1"/>
          </p:cNvSpPr>
          <p:nvPr/>
        </p:nvSpPr>
        <p:spPr bwMode="auto">
          <a:xfrm rot="16200000">
            <a:off x="16115392" y="30643807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251" name="图片 12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156138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图片 14"/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24368939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图片 16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717796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图片 18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998625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图片 18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3278025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" name="图片 13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1561389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" name="图片 15"/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24368939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" name="图片 17"/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7177964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图片 19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9986251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图片 19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32780252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图片 25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156138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" name="图片 27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24369676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" name="图片 29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717796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图片 31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998625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图片 31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3278025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图片 26"/>
          <p:cNvPicPr>
            <a:picLocks noChangeAspect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156138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图片 28"/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24370469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图片 30"/>
          <p:cNvPicPr>
            <a:picLocks noChangeAspect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717796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图片 32"/>
          <p:cNvPicPr>
            <a:picLocks noChangeAspect="1"/>
          </p:cNvPicPr>
          <p:nvPr/>
        </p:nvPicPr>
        <p:blipFill>
          <a:blip r:embed="rId10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998625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图片 32"/>
          <p:cNvPicPr>
            <a:picLocks noChangeAspect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3278025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" name="图片 1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156065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图片 2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436893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图片 3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717722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图片 7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998551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图片 7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3277951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" name="图片 8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156223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图片 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436893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图片 11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717722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图片 12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998551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" name="图片 12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3277951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" name="TextBox 72"/>
          <p:cNvSpPr txBox="1">
            <a:spLocks noChangeArrowheads="1"/>
          </p:cNvSpPr>
          <p:nvPr/>
        </p:nvSpPr>
        <p:spPr bwMode="auto">
          <a:xfrm rot="16200000">
            <a:off x="16315417" y="33490195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209" name="TextBox 72"/>
          <p:cNvSpPr txBox="1">
            <a:spLocks noChangeArrowheads="1"/>
          </p:cNvSpPr>
          <p:nvPr/>
        </p:nvSpPr>
        <p:spPr bwMode="auto">
          <a:xfrm>
            <a:off x="-6713400" y="3394109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xv</a:t>
            </a:r>
            <a:endParaRPr lang="zh-CN" altLang="en-US" sz="5400" b="1" dirty="0"/>
          </a:p>
        </p:txBody>
      </p:sp>
      <p:pic>
        <p:nvPicPr>
          <p:cNvPr id="221" name="图片 1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156065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" name="图片 2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436893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图片 3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717722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图片 7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998551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" name="图片 7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3277951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" name="TextBox 72"/>
          <p:cNvSpPr txBox="1">
            <a:spLocks noChangeArrowheads="1"/>
          </p:cNvSpPr>
          <p:nvPr/>
        </p:nvSpPr>
        <p:spPr bwMode="auto">
          <a:xfrm>
            <a:off x="2359608" y="20854340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212" name="TextBox 72"/>
          <p:cNvSpPr txBox="1">
            <a:spLocks noChangeArrowheads="1"/>
          </p:cNvSpPr>
          <p:nvPr/>
        </p:nvSpPr>
        <p:spPr bwMode="auto">
          <a:xfrm>
            <a:off x="3551498" y="35360790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/>
              <a:t>d</a:t>
            </a:r>
            <a:endParaRPr lang="zh-CN" altLang="en-US" sz="4800" b="1" dirty="0"/>
          </a:p>
        </p:txBody>
      </p:sp>
      <p:pic>
        <p:nvPicPr>
          <p:cNvPr id="216" name="图片 1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156065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" name="图片 2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436893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图片 3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717722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图片 7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998551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" name="图片 7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3277951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4" name="TextBox 72"/>
          <p:cNvSpPr txBox="1">
            <a:spLocks noChangeArrowheads="1"/>
          </p:cNvSpPr>
          <p:nvPr/>
        </p:nvSpPr>
        <p:spPr bwMode="auto">
          <a:xfrm>
            <a:off x="13827856" y="20854340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215" name="TextBox 72"/>
          <p:cNvSpPr txBox="1">
            <a:spLocks noChangeArrowheads="1"/>
          </p:cNvSpPr>
          <p:nvPr/>
        </p:nvSpPr>
        <p:spPr bwMode="auto">
          <a:xfrm>
            <a:off x="14982514" y="35360790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h</a:t>
            </a:r>
            <a:endParaRPr lang="zh-CN" altLang="en-US" sz="4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2464</TotalTime>
  <Pages>0</Pages>
  <Words>116</Words>
  <Characters>0</Characters>
  <Application>Microsoft Office PowerPoint</Application>
  <DocSecurity>0</DocSecurity>
  <PresentationFormat>全屏显示(4:3)</PresentationFormat>
  <Lines>0</Lines>
  <Paragraphs>82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默认设计模板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Seven</dc:creator>
  <cp:lastModifiedBy>Administrator</cp:lastModifiedBy>
  <cp:revision>179</cp:revision>
  <dcterms:created xsi:type="dcterms:W3CDTF">2012-06-06T01:30:27Z</dcterms:created>
  <dcterms:modified xsi:type="dcterms:W3CDTF">2015-09-13T04:49:30Z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